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97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55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77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0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34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802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18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932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1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83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8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141D4-08FD-544E-BF53-57149C6AD18E}" type="datetimeFigureOut">
              <a:rPr lang="en-US" smtClean="0"/>
              <a:t>15/04/13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31AD4-FBC2-2E48-812D-4F849E01B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5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4714"/>
            <a:ext cx="6400800" cy="529408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27" y="217713"/>
            <a:ext cx="9156227" cy="641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915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4714"/>
            <a:ext cx="6400800" cy="529408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3-04-14 at 7.41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37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4714"/>
            <a:ext cx="6400800" cy="529408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3-04-15 at 11.26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0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963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5</cp:revision>
  <dcterms:created xsi:type="dcterms:W3CDTF">2013-04-14T09:41:58Z</dcterms:created>
  <dcterms:modified xsi:type="dcterms:W3CDTF">2013-04-15T01:26:36Z</dcterms:modified>
</cp:coreProperties>
</file>